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34" r:id="rId4"/>
    <p:sldId id="329" r:id="rId5"/>
    <p:sldId id="301" r:id="rId7"/>
    <p:sldId id="331" r:id="rId8"/>
    <p:sldId id="304" r:id="rId9"/>
    <p:sldId id="303" r:id="rId10"/>
    <p:sldId id="313" r:id="rId11"/>
    <p:sldId id="326" r:id="rId12"/>
    <p:sldId id="307" r:id="rId13"/>
    <p:sldId id="308" r:id="rId14"/>
    <p:sldId id="310" r:id="rId15"/>
    <p:sldId id="312" r:id="rId16"/>
    <p:sldId id="332" r:id="rId17"/>
    <p:sldId id="316" r:id="rId18"/>
    <p:sldId id="311" r:id="rId19"/>
    <p:sldId id="314" r:id="rId20"/>
    <p:sldId id="333" r:id="rId21"/>
    <p:sldId id="321" r:id="rId22"/>
    <p:sldId id="328" r:id="rId23"/>
    <p:sldId id="318" r:id="rId24"/>
    <p:sldId id="33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BDDE5"/>
    <a:srgbClr val="70EE12"/>
    <a:srgbClr val="990528"/>
    <a:srgbClr val="FCA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4" autoAdjust="0"/>
    <p:restoredTop sz="94762" autoAdjust="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88DB1-4264-4E32-939A-FDF790D3553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549F5-582C-4C40-85A8-43B5FCBB9A5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4" Type="http://schemas.openxmlformats.org/officeDocument/2006/relationships/slideLayout" Target="../slideLayouts/slideLayout18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image" Target="../media/image26.png"/><Relationship Id="rId10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931545" y="572770"/>
            <a:ext cx="6936105" cy="2781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4000"/>
              <a:t>Ввнеклассное мероприятие по  ППБ </a:t>
            </a:r>
            <a:endParaRPr lang="ru-RU" altLang="en-US" sz="4000"/>
          </a:p>
        </p:txBody>
      </p:sp>
      <p:pic>
        <p:nvPicPr>
          <p:cNvPr id="43010" name="Picture 2" descr="http://content.schools.by/sad.pirevichskiy/library/129-plakaty-pozharnaya-bezopasnost-dlya-detej-330x20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1775" y="2132965"/>
            <a:ext cx="3202305" cy="2444750"/>
          </a:xfrm>
          <a:prstGeom prst="rect">
            <a:avLst/>
          </a:prstGeom>
          <a:noFill/>
        </p:spPr>
      </p:pic>
      <p:sp>
        <p:nvSpPr>
          <p:cNvPr id="3" name="Текстовое поле 2"/>
          <p:cNvSpPr txBox="1"/>
          <p:nvPr/>
        </p:nvSpPr>
        <p:spPr>
          <a:xfrm>
            <a:off x="2286000" y="2967990"/>
            <a:ext cx="4572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endParaRPr lang="ru-RU" altLang="en-US">
              <a:sym typeface="+mn-ea"/>
            </a:endParaRPr>
          </a:p>
          <a:p>
            <a:pPr algn="r"/>
            <a:r>
              <a:rPr lang="ru-RU" altLang="en-US">
                <a:sym typeface="+mn-ea"/>
              </a:rPr>
              <a:t> Подготовила  учитель начальных классов </a:t>
            </a:r>
            <a:endParaRPr lang="ru-RU" altLang="en-US"/>
          </a:p>
          <a:p>
            <a:pPr algn="r"/>
            <a:r>
              <a:rPr lang="ru-RU" altLang="en-US">
                <a:sym typeface="+mn-ea"/>
              </a:rPr>
              <a:t>Жовниренко Ю.А </a:t>
            </a:r>
            <a:endParaRPr lang="ru-RU" altLang="en-US">
              <a:sym typeface="+mn-ea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6555"/>
            <a:ext cx="7776845" cy="59594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79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ТУШЕНИЯ ПОЖАРА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5" y="1319813"/>
            <a:ext cx="3120008" cy="2340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29" y="1392747"/>
            <a:ext cx="3188612" cy="2128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2016224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22553"/>
            <a:ext cx="1814066" cy="2069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21" y="4122553"/>
            <a:ext cx="2044827" cy="204482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590" y="541020"/>
            <a:ext cx="3141980" cy="6750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: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968534"/>
            <a:ext cx="794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помещении много дыма…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2562628" y="2001907"/>
            <a:ext cx="390213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 быстро убегать.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2060728" y="3360060"/>
            <a:ext cx="49059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 двигаться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ползком.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1" action="ppaction://hlinksldjump"/>
          </p:cNvPr>
          <p:cNvSpPr txBox="1"/>
          <p:nvPr/>
        </p:nvSpPr>
        <p:spPr>
          <a:xfrm>
            <a:off x="2060728" y="4941168"/>
            <a:ext cx="500463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3. Необходимо спрятаться </a:t>
            </a:r>
            <a:endParaRPr lang="ru-RU" sz="3200" b="1" dirty="0"/>
          </a:p>
          <a:p>
            <a:r>
              <a:rPr lang="ru-RU" sz="3200" b="1" dirty="0"/>
              <a:t>под кровать или в шкаф.</a:t>
            </a:r>
            <a:endParaRPr lang="ru-RU" sz="32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егн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475656" y="620688"/>
            <a:ext cx="5904656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658" y="332656"/>
            <a:ext cx="3142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1511" y="969120"/>
            <a:ext cx="6219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загорелась одежда…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1763688" y="2186831"/>
            <a:ext cx="414064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Бегать в горящей одежде, чтобы  загасить пламя.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1779159" y="4077072"/>
            <a:ext cx="417646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Падать на пол и кататься.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3427" y="332656"/>
            <a:ext cx="3142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517" y="911757"/>
            <a:ext cx="8234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вызвать по телефону…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2228450" y="2516289"/>
            <a:ext cx="15001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5253690" y="2516289"/>
            <a:ext cx="14287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2555776" y="4754528"/>
            <a:ext cx="15716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5968070" y="4754528"/>
            <a:ext cx="14287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112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0670" y="332656"/>
            <a:ext cx="3142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488" y="928994"/>
            <a:ext cx="8451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Пожарным необходимо сообщить…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2123728" y="2094089"/>
            <a:ext cx="46371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Фамилию, адрес, возраст, ваш рост,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цвет глаз.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2203119" y="4211738"/>
            <a:ext cx="463717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Фамилию,  адрес,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подъезд, этаж,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объект возгорания.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авп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1403648" y="620688"/>
            <a:ext cx="669674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63755"/>
            <a:ext cx="8382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пожарной безопасности»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6413" y="5877272"/>
            <a:ext cx="387191" cy="370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16414" y="3501008"/>
            <a:ext cx="387191" cy="370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44218" y="4641565"/>
            <a:ext cx="387191" cy="370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16415" y="2240188"/>
            <a:ext cx="387191" cy="370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2676" y="1666137"/>
            <a:ext cx="840609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 Нельзя </a:t>
            </a:r>
            <a:r>
              <a:rPr lang="ru-RU" sz="3200" b="1" dirty="0"/>
              <a:t>оставлять включенные </a:t>
            </a:r>
            <a:endParaRPr lang="ru-RU" sz="3200" b="1" dirty="0" smtClean="0"/>
          </a:p>
          <a:p>
            <a:r>
              <a:rPr lang="ru-RU" sz="3200" b="1" dirty="0" smtClean="0"/>
              <a:t>электроприборы </a:t>
            </a:r>
            <a:r>
              <a:rPr lang="ru-RU" sz="3200" b="1" dirty="0"/>
              <a:t>после </a:t>
            </a:r>
            <a:r>
              <a:rPr lang="ru-RU" sz="3200" b="1" dirty="0" smtClean="0"/>
              <a:t>их использования</a:t>
            </a:r>
            <a:r>
              <a:rPr lang="ru-RU" sz="3200" b="1" dirty="0"/>
              <a:t>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2676" y="2852140"/>
            <a:ext cx="86764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2. Нельзя </a:t>
            </a:r>
            <a:r>
              <a:rPr lang="ru-RU" sz="3200" b="1" dirty="0"/>
              <a:t>без взрослых брать такие вещества, </a:t>
            </a:r>
            <a:endParaRPr lang="ru-RU" sz="3200" b="1" dirty="0" smtClean="0"/>
          </a:p>
          <a:p>
            <a:r>
              <a:rPr lang="ru-RU" sz="3200" b="1" dirty="0" smtClean="0"/>
              <a:t>как </a:t>
            </a:r>
            <a:r>
              <a:rPr lang="ru-RU" sz="3200" b="1" dirty="0"/>
              <a:t>бензин, </a:t>
            </a:r>
            <a:r>
              <a:rPr lang="ru-RU" sz="3200" b="1" dirty="0" smtClean="0"/>
              <a:t>керосин</a:t>
            </a:r>
            <a:r>
              <a:rPr lang="ru-RU" sz="3200" b="1" dirty="0"/>
              <a:t>, клей и т. д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2676" y="4070495"/>
            <a:ext cx="840609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3200" b="1" dirty="0" smtClean="0"/>
              <a:t>Баллоны из-под использованных </a:t>
            </a:r>
            <a:endParaRPr lang="ru-RU" sz="3200" b="1" dirty="0" smtClean="0"/>
          </a:p>
          <a:p>
            <a:r>
              <a:rPr lang="ru-RU" sz="3200" b="1" dirty="0" smtClean="0"/>
              <a:t>дезодорантов, лаков и т. д. можно сжечь.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2676" y="5238707"/>
            <a:ext cx="840609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4. </a:t>
            </a:r>
            <a:r>
              <a:rPr lang="ru-RU" sz="3200" b="1" dirty="0"/>
              <a:t>Если тебе срочно нужно идти, но у тебя </a:t>
            </a:r>
            <a:endParaRPr lang="ru-RU" sz="3200" b="1" dirty="0" smtClean="0"/>
          </a:p>
          <a:p>
            <a:r>
              <a:rPr lang="ru-RU" sz="3200" b="1" dirty="0" smtClean="0"/>
              <a:t>мокрая обувь, высуши </a:t>
            </a:r>
            <a:r>
              <a:rPr lang="ru-RU" sz="3200" b="1" dirty="0"/>
              <a:t>её у плиты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0129" y="332656"/>
            <a:ext cx="511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47864" y="908720"/>
          <a:ext cx="4876803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  <a:gridCol w="5418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2.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3.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4.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0807" y="4005064"/>
            <a:ext cx="69490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В печи сидит, 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сердито рычит.</a:t>
            </a:r>
            <a:endParaRPr lang="ru-RU" sz="3200" b="1" dirty="0" smtClean="0"/>
          </a:p>
          <a:p>
            <a:r>
              <a:rPr lang="ru-RU" sz="3200" b="1" dirty="0" smtClean="0"/>
              <a:t>2. Чем тушат огонь.</a:t>
            </a:r>
            <a:endParaRPr lang="ru-RU" sz="3200" b="1" dirty="0" smtClean="0"/>
          </a:p>
          <a:p>
            <a:r>
              <a:rPr lang="ru-RU" sz="3200" b="1" dirty="0" smtClean="0"/>
              <a:t>3. Безопасный светильник.</a:t>
            </a:r>
            <a:endParaRPr lang="ru-RU" sz="3200" b="1" dirty="0" smtClean="0"/>
          </a:p>
          <a:p>
            <a:r>
              <a:rPr lang="ru-RU" sz="3200" b="1" dirty="0" smtClean="0"/>
              <a:t>4. Человек, который тушит пожары.</a:t>
            </a:r>
            <a:endParaRPr lang="ru-RU" sz="3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61374" y="2060847"/>
          <a:ext cx="542674" cy="295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74"/>
              </a:tblGrid>
              <a:tr h="635849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309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30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309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08104" y="1484785"/>
          <a:ext cx="576064" cy="238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651128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88224" y="2060849"/>
          <a:ext cx="527720" cy="3543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3314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331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</a:t>
                      </a:r>
                      <a:endParaRPr lang="ru-RU" sz="3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3314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3314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3314"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23928" y="3212977"/>
          <a:ext cx="4320480" cy="65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</a:tblGrid>
              <a:tr h="6511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Ж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http://dvortsovy.spb.ru/uploads/posts/2015-05/1432808592_3210166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98072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836712"/>
            <a:ext cx="9144000" cy="3024336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 algn="just"/>
            <a:r>
              <a:rPr lang="ru-RU" sz="6600" b="1" dirty="0" smtClean="0">
                <a:solidFill>
                  <a:schemeClr val="tx2"/>
                </a:solidFill>
              </a:rPr>
              <a:t>             </a:t>
            </a:r>
            <a:r>
              <a:rPr lang="en-US" sz="6600" b="1" dirty="0" smtClean="0">
                <a:solidFill>
                  <a:schemeClr val="tx2"/>
                </a:solidFill>
              </a:rPr>
              <a:t>  </a:t>
            </a:r>
            <a:r>
              <a:rPr lang="ru-RU" sz="6600" b="1" dirty="0" smtClean="0">
                <a:solidFill>
                  <a:srgbClr val="7030A0"/>
                </a:solidFill>
              </a:rPr>
              <a:t>АЗБУКА</a:t>
            </a:r>
            <a:endParaRPr lang="ru-RU" sz="6600" b="1" dirty="0" smtClean="0">
              <a:solidFill>
                <a:srgbClr val="7030A0"/>
              </a:solidFill>
            </a:endParaRPr>
          </a:p>
          <a:p>
            <a:pPr lvl="0" algn="just"/>
            <a:r>
              <a:rPr lang="en-US" sz="6600" b="1" dirty="0" smtClean="0">
                <a:solidFill>
                  <a:srgbClr val="7030A0"/>
                </a:solidFill>
              </a:rPr>
              <a:t>          </a:t>
            </a:r>
            <a:r>
              <a:rPr lang="ru-RU" sz="6600" b="1" dirty="0" smtClean="0">
                <a:solidFill>
                  <a:srgbClr val="7030A0"/>
                </a:solidFill>
              </a:rPr>
              <a:t>ПОЖАРНОЙ</a:t>
            </a:r>
            <a:endParaRPr lang="ru-RU" sz="6600" b="1" dirty="0" smtClean="0">
              <a:solidFill>
                <a:srgbClr val="7030A0"/>
              </a:solidFill>
            </a:endParaRPr>
          </a:p>
          <a:p>
            <a:pPr lvl="0" algn="just"/>
            <a:r>
              <a:rPr lang="ru-RU" sz="6600" b="1" dirty="0" smtClean="0">
                <a:solidFill>
                  <a:srgbClr val="7030A0"/>
                </a:solidFill>
              </a:rPr>
              <a:t>      БЕЗОПАСНОСТИ. 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</a:rPr>
              <a:t> </a:t>
            </a:r>
            <a:endParaRPr lang="ru-RU" sz="6600" b="1" dirty="0">
              <a:ln w="19050">
                <a:solidFill>
                  <a:srgbClr val="D60093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11960" y="49468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8070" name="Picture 6" descr="https://encrypted-tbn2.gstatic.com/images?q=tbn:ANd9GcQh8I5U3uG0XCJPaW9ffl-D4Z5IKOBhJs1OndkdfFD0eZbPjp-wdw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86355" y="3285490"/>
            <a:ext cx="3119755" cy="297243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4482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Правила пожарные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без </a:t>
            </a:r>
            <a:r>
              <a:rPr lang="ru-RU" sz="3600" b="1" dirty="0"/>
              <a:t>запинки знайте, </a:t>
            </a:r>
            <a:br>
              <a:rPr lang="ru-RU" sz="3600" b="1" dirty="0"/>
            </a:br>
            <a:r>
              <a:rPr lang="ru-RU" sz="3600" b="1" dirty="0"/>
              <a:t>Правила </a:t>
            </a:r>
            <a:r>
              <a:rPr lang="ru-RU" sz="3600" b="1" dirty="0" smtClean="0"/>
              <a:t>пожарные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строго соблюдайте!</a:t>
            </a:r>
            <a:br>
              <a:rPr lang="ru-RU" sz="3600" b="1" dirty="0"/>
            </a:br>
            <a:r>
              <a:rPr lang="en-US" sz="3600" b="1" dirty="0" smtClean="0"/>
              <a:t>      </a:t>
            </a:r>
            <a:r>
              <a:rPr lang="ru-RU" sz="3600" b="1" dirty="0" smtClean="0"/>
              <a:t>Утром</a:t>
            </a:r>
            <a:r>
              <a:rPr lang="ru-RU" sz="3600" b="1" dirty="0"/>
              <a:t>, вечером и </a:t>
            </a:r>
            <a:r>
              <a:rPr lang="ru-RU" sz="3600" b="1" dirty="0" smtClean="0"/>
              <a:t>днём</a:t>
            </a:r>
            <a:br>
              <a:rPr lang="ru-RU" sz="3600" b="1" dirty="0"/>
            </a:br>
            <a:r>
              <a:rPr lang="en-US" sz="3600" b="1" dirty="0" smtClean="0"/>
              <a:t>         </a:t>
            </a:r>
            <a:r>
              <a:rPr lang="ru-RU" sz="3600" b="1" dirty="0" smtClean="0"/>
              <a:t>Осторожен </a:t>
            </a:r>
            <a:r>
              <a:rPr lang="ru-RU" sz="3600" b="1" dirty="0"/>
              <a:t>будь с огнем!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461641"/>
            <a:ext cx="3876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content.schools.by/ddu.ozery/library/pozharnik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844824"/>
            <a:ext cx="2448272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08025" y="1362710"/>
            <a:ext cx="8435975" cy="3938270"/>
          </a:xfrm>
        </p:spPr>
        <p:txBody>
          <a:bodyPr>
            <a:normAutofit/>
          </a:bodyPr>
          <a:lstStyle/>
          <a:p>
            <a:pPr algn="just"/>
            <a:r>
              <a:rPr lang="ru-RU" sz="7200" b="1" dirty="0" smtClean="0">
                <a:solidFill>
                  <a:schemeClr val="tx1"/>
                </a:solidFill>
              </a:rPr>
              <a:t>     </a:t>
            </a:r>
            <a:endParaRPr lang="ru-RU" sz="7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7200" b="1" dirty="0" smtClean="0">
                <a:solidFill>
                  <a:schemeClr val="tx1"/>
                </a:solidFill>
              </a:rPr>
              <a:t>     Молодцы!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47864" y="463075"/>
            <a:ext cx="2562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0150" y="1249782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хвоста, без рук, без ног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рыженький зверёк.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Согревает, кормит, светит,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людям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   друг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 ним играют дети –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же вырвется из рук,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Расшипится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растрещится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Уничтожит всё вокруг.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6857" y="5434820"/>
            <a:ext cx="129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Zvuk_ognya_-_Bez_nazvaniya_(get-tune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8066857" y="54348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608" y="1340768"/>
            <a:ext cx="6159152" cy="4392488"/>
          </a:xfrm>
          <a:prstGeom prst="rect">
            <a:avLst/>
          </a:prstGeom>
        </p:spPr>
      </p:pic>
      <p:pic>
        <p:nvPicPr>
          <p:cNvPr id="4" name="Zvuk_ognya_-_Bez_nazvaniy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066857" y="54348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8132" y="404664"/>
            <a:ext cx="4814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ГОНЬ - СИМВОЛ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3" y="1717660"/>
            <a:ext cx="3188927" cy="3799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34" y="2120068"/>
            <a:ext cx="2994756" cy="299475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404664"/>
            <a:ext cx="382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ГОНЬ - ДРУГ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2" y="1173415"/>
            <a:ext cx="2664297" cy="2241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52" y="1202759"/>
            <a:ext cx="1224820" cy="2241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73415"/>
            <a:ext cx="1917558" cy="2291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789040"/>
            <a:ext cx="2160240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48" y="3791126"/>
            <a:ext cx="1482824" cy="2269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4" y="3791125"/>
            <a:ext cx="2487422" cy="22696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404664"/>
            <a:ext cx="3749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ГОНЬ - ВРАГ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02707"/>
            <a:ext cx="4536503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744416" cy="2715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4035641" cy="273934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doy-romashka.ru/wp-content/uploads/2014/03/%D0%9F%D0%BE%D0%B6%D0%B0%D1%80%D0%BD%D1%8B%D0%B9-%D0%BF%D0%BB%D0%B0%D0%BA%D0%B0%D1%8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332656"/>
            <a:ext cx="8526664" cy="61653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b98ab4965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40" y="3042000"/>
            <a:ext cx="2544000" cy="38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2066" y="3286124"/>
            <a:ext cx="357190" cy="2143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327386_photoshopia.ru_313_ognetushitel_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43848" y="1079855"/>
            <a:ext cx="1469952" cy="2304000"/>
          </a:xfrm>
          <a:prstGeom prst="rect">
            <a:avLst/>
          </a:prstGeom>
        </p:spPr>
      </p:pic>
      <p:pic>
        <p:nvPicPr>
          <p:cNvPr id="7" name="Рисунок 6" descr="608901_photoshopia.ru_313_kaska_pozharnogo_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6943" y="4827400"/>
            <a:ext cx="1816901" cy="1548000"/>
          </a:xfrm>
          <a:prstGeom prst="rect">
            <a:avLst/>
          </a:prstGeom>
        </p:spPr>
      </p:pic>
      <p:pic>
        <p:nvPicPr>
          <p:cNvPr id="8" name="Рисунок 7" descr="632029_photoshopia.ru_313_pozharniy_rukav_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32938" y="1736984"/>
            <a:ext cx="1781811" cy="1764000"/>
          </a:xfrm>
          <a:prstGeom prst="rect">
            <a:avLst/>
          </a:prstGeom>
        </p:spPr>
      </p:pic>
      <p:pic>
        <p:nvPicPr>
          <p:cNvPr id="9" name="Рисунок 8" descr="db880030009d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93225" y="2852936"/>
            <a:ext cx="1704240" cy="1714512"/>
          </a:xfrm>
          <a:prstGeom prst="rect">
            <a:avLst/>
          </a:prstGeom>
        </p:spPr>
      </p:pic>
      <p:pic>
        <p:nvPicPr>
          <p:cNvPr id="10" name="Рисунок 9" descr="1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2661" y="1535540"/>
            <a:ext cx="1476000" cy="1476000"/>
          </a:xfrm>
          <a:prstGeom prst="rect">
            <a:avLst/>
          </a:prstGeom>
        </p:spPr>
      </p:pic>
      <p:pic>
        <p:nvPicPr>
          <p:cNvPr id="11" name="Рисунок 10" descr="f324d2e0cf65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664226" y="3357934"/>
            <a:ext cx="1897817" cy="1785950"/>
          </a:xfrm>
          <a:prstGeom prst="rect">
            <a:avLst/>
          </a:prstGeom>
        </p:spPr>
      </p:pic>
      <p:pic>
        <p:nvPicPr>
          <p:cNvPr id="12" name="Рисунок 11" descr="69d2e6d1b299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929322" y="5143512"/>
            <a:ext cx="2478079" cy="1584000"/>
          </a:xfrm>
          <a:prstGeom prst="rect">
            <a:avLst/>
          </a:prstGeom>
        </p:spPr>
      </p:pic>
      <p:pic>
        <p:nvPicPr>
          <p:cNvPr id="14" name="~PP322.WAV">
            <a:hlinkClick r:id="" action="ppaction://media"/>
          </p:cNvPr>
          <p:cNvPicPr>
            <a:picLocks noRot="1" noChangeAspect="1"/>
          </p:cNvPicPr>
          <p:nvPr>
            <a:wavAudioFile r:embed="rId10" name="~PP322.WAV"/>
          </p:nvPr>
        </p:nvPicPr>
        <p:blipFill>
          <a:blip r:embed="rId11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5345" y="338388"/>
            <a:ext cx="6284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нужно пожарному?»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 в Юмористическую страну</Template>
  <TotalTime>0</TotalTime>
  <Words>1542</Words>
  <Application>WPS Presentation</Application>
  <PresentationFormat>Экран (4:3)</PresentationFormat>
  <Paragraphs>148</Paragraphs>
  <Slides>21</Slides>
  <Notes>12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FrankRuehl</vt:lpstr>
      <vt:lpstr>Segoe Print</vt:lpstr>
      <vt:lpstr>Тема Office</vt:lpstr>
      <vt:lpstr>2_Тема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Задрот</dc:creator>
  <cp:lastModifiedBy>папка_</cp:lastModifiedBy>
  <cp:revision>176</cp:revision>
  <dcterms:created xsi:type="dcterms:W3CDTF">2013-01-14T00:41:00Z</dcterms:created>
  <dcterms:modified xsi:type="dcterms:W3CDTF">2025-12-21T08:06:41Z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0384E15BBB7C4900863EB688242A95E0_12</vt:lpwstr>
  </property>
  <property fmtid="{D5CDD505-2E9C-101B-9397-08002B2CF9AE}" pid="3" name="KSOProductBuildVer">
    <vt:lpwstr>1049-12.2.0.23196</vt:lpwstr>
  </property>
</Properties>
</file>